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60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Option 1" id="{6770F9C9-B631-47FE-9DEE-ED4D4EE42D14}">
          <p14:sldIdLst>
            <p14:sldId id="258"/>
          </p14:sldIdLst>
        </p14:section>
        <p14:section name="Title Option 2" id="{2940B4CA-4047-4107-8DA5-E19D0A8500E0}">
          <p14:sldIdLst>
            <p14:sldId id="257"/>
          </p14:sldIdLst>
        </p14:section>
        <p14:section name="Disclosures-Without any financial relationship to disclose" id="{226C264C-FCD3-42C6-A72C-4BA434C7FE6D}">
          <p14:sldIdLst>
            <p14:sldId id="259"/>
          </p14:sldIdLst>
        </p14:section>
        <p14:section name="Disclosures-With any financial relationship to disclose" id="{507D43CE-D7D0-443C-8583-0E876F38586B}">
          <p14:sldIdLst>
            <p14:sldId id="266"/>
          </p14:sldIdLst>
        </p14:section>
        <p14:section name="Content Slide" id="{FF839151-066C-450B-BBBF-B656D9D4584C}">
          <p14:sldIdLst>
            <p14:sldId id="267"/>
            <p14:sldId id="268"/>
            <p14:sldId id="269"/>
            <p14:sldId id="270"/>
            <p14:sldId id="271"/>
            <p14:sldId id="272"/>
          </p14:sldIdLst>
        </p14:section>
        <p14:section name="Closing Slide" id="{1D22BBAF-CB84-4C39-85FA-E547DEF64482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C80"/>
    <a:srgbClr val="D45C5A"/>
    <a:srgbClr val="224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3FB67C19-1BFA-232A-2B13-2A4CDA92F0B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그림 11" descr="스크린샷, 블랙이(가) 표시된 사진&#10;&#10;자동 생성된 설명">
              <a:extLst>
                <a:ext uri="{FF2B5EF4-FFF2-40B4-BE49-F238E27FC236}">
                  <a16:creationId xmlns:a16="http://schemas.microsoft.com/office/drawing/2014/main" id="{FD404C99-7595-A107-446E-6E1738B41B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868646" cy="6858000"/>
            </a:xfrm>
            <a:prstGeom prst="rect">
              <a:avLst/>
            </a:prstGeom>
          </p:spPr>
        </p:pic>
        <p:pic>
          <p:nvPicPr>
            <p:cNvPr id="14" name="그림 13" descr="스크린샷, 블랙이(가) 표시된 사진&#10;&#10;자동 생성된 설명">
              <a:extLst>
                <a:ext uri="{FF2B5EF4-FFF2-40B4-BE49-F238E27FC236}">
                  <a16:creationId xmlns:a16="http://schemas.microsoft.com/office/drawing/2014/main" id="{AF310F19-F8CB-D2F1-D8FE-338247898E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646" y="0"/>
              <a:ext cx="4868646" cy="6858000"/>
            </a:xfrm>
            <a:prstGeom prst="rect">
              <a:avLst/>
            </a:prstGeom>
          </p:spPr>
        </p:pic>
        <p:pic>
          <p:nvPicPr>
            <p:cNvPr id="15" name="그림 14" descr="스크린샷, 블랙이(가) 표시된 사진&#10;&#10;자동 생성된 설명">
              <a:extLst>
                <a:ext uri="{FF2B5EF4-FFF2-40B4-BE49-F238E27FC236}">
                  <a16:creationId xmlns:a16="http://schemas.microsoft.com/office/drawing/2014/main" id="{E1C37996-734B-7832-093D-5891995B89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82"/>
            <a:stretch/>
          </p:blipFill>
          <p:spPr>
            <a:xfrm>
              <a:off x="9737292" y="0"/>
              <a:ext cx="2454708" cy="6858000"/>
            </a:xfrm>
            <a:prstGeom prst="rect">
              <a:avLst/>
            </a:prstGeom>
          </p:spPr>
        </p:pic>
      </p:grpSp>
      <p:pic>
        <p:nvPicPr>
          <p:cNvPr id="24" name="그림 23" descr="폰트, 그래픽, 그래픽 디자인, 텍스트이(가) 표시된 사진&#10;&#10;자동 생성된 설명">
            <a:extLst>
              <a:ext uri="{FF2B5EF4-FFF2-40B4-BE49-F238E27FC236}">
                <a16:creationId xmlns:a16="http://schemas.microsoft.com/office/drawing/2014/main" id="{275FC3AC-F9C0-AF79-38B4-F93F51BCB8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50" y="416339"/>
            <a:ext cx="1609067" cy="342265"/>
          </a:xfrm>
          <a:prstGeom prst="rect">
            <a:avLst/>
          </a:prstGeom>
        </p:spPr>
      </p:pic>
      <p:pic>
        <p:nvPicPr>
          <p:cNvPr id="37" name="그림 36" descr="그린, 스크린샷, 예술, 곡선이(가) 표시된 사진&#10;&#10;자동 생성된 설명">
            <a:extLst>
              <a:ext uri="{FF2B5EF4-FFF2-40B4-BE49-F238E27FC236}">
                <a16:creationId xmlns:a16="http://schemas.microsoft.com/office/drawing/2014/main" id="{B17B9475-A7FA-CD8D-D4EB-8DE3EC2CCD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6"/>
          <a:stretch/>
        </p:blipFill>
        <p:spPr>
          <a:xfrm rot="462401">
            <a:off x="1267594" y="1913958"/>
            <a:ext cx="11022598" cy="4227342"/>
          </a:xfrm>
          <a:prstGeom prst="rect">
            <a:avLst/>
          </a:prstGeom>
        </p:spPr>
      </p:pic>
      <p:pic>
        <p:nvPicPr>
          <p:cNvPr id="35" name="그림 34" descr="그래픽, 다채로움이(가) 표시된 사진&#10;&#10;자동 생성된 설명">
            <a:extLst>
              <a:ext uri="{FF2B5EF4-FFF2-40B4-BE49-F238E27FC236}">
                <a16:creationId xmlns:a16="http://schemas.microsoft.com/office/drawing/2014/main" id="{C2D185C5-A01D-EF39-2A30-130085F425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309" y="3144423"/>
            <a:ext cx="5260992" cy="473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1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3FB67C19-1BFA-232A-2B13-2A4CDA92F0B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그림 11" descr="스크린샷, 블랙이(가) 표시된 사진&#10;&#10;자동 생성된 설명">
              <a:extLst>
                <a:ext uri="{FF2B5EF4-FFF2-40B4-BE49-F238E27FC236}">
                  <a16:creationId xmlns:a16="http://schemas.microsoft.com/office/drawing/2014/main" id="{FD404C99-7595-A107-446E-6E1738B41B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868646" cy="6858000"/>
            </a:xfrm>
            <a:prstGeom prst="rect">
              <a:avLst/>
            </a:prstGeom>
          </p:spPr>
        </p:pic>
        <p:pic>
          <p:nvPicPr>
            <p:cNvPr id="14" name="그림 13" descr="스크린샷, 블랙이(가) 표시된 사진&#10;&#10;자동 생성된 설명">
              <a:extLst>
                <a:ext uri="{FF2B5EF4-FFF2-40B4-BE49-F238E27FC236}">
                  <a16:creationId xmlns:a16="http://schemas.microsoft.com/office/drawing/2014/main" id="{AF310F19-F8CB-D2F1-D8FE-338247898E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646" y="0"/>
              <a:ext cx="4868646" cy="6858000"/>
            </a:xfrm>
            <a:prstGeom prst="rect">
              <a:avLst/>
            </a:prstGeom>
          </p:spPr>
        </p:pic>
        <p:pic>
          <p:nvPicPr>
            <p:cNvPr id="15" name="그림 14" descr="스크린샷, 블랙이(가) 표시된 사진&#10;&#10;자동 생성된 설명">
              <a:extLst>
                <a:ext uri="{FF2B5EF4-FFF2-40B4-BE49-F238E27FC236}">
                  <a16:creationId xmlns:a16="http://schemas.microsoft.com/office/drawing/2014/main" id="{E1C37996-734B-7832-093D-5891995B89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82"/>
            <a:stretch/>
          </p:blipFill>
          <p:spPr>
            <a:xfrm>
              <a:off x="9737292" y="0"/>
              <a:ext cx="2454708" cy="6858000"/>
            </a:xfrm>
            <a:prstGeom prst="rect">
              <a:avLst/>
            </a:prstGeom>
          </p:spPr>
        </p:pic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D6FF95D4-3AB3-899D-A2B5-33E8DB2A8CDA}"/>
              </a:ext>
            </a:extLst>
          </p:cNvPr>
          <p:cNvSpPr/>
          <p:nvPr userDrawn="1"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113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 descr="텍스트, 폰트, 그래픽, 로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E2137E42-EA6D-87E8-305C-2626DF2862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134" y="257625"/>
            <a:ext cx="1607820" cy="342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9C792100-31B5-5702-6B89-8A48575378CB}"/>
              </a:ext>
            </a:extLst>
          </p:cNvPr>
          <p:cNvSpPr/>
          <p:nvPr userDrawn="1"/>
        </p:nvSpPr>
        <p:spPr>
          <a:xfrm>
            <a:off x="378474" y="1"/>
            <a:ext cx="269226" cy="6477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perspectiveLeft"/>
            <a:lightRig rig="threePt" dir="t"/>
          </a:scene3d>
          <a:sp3d>
            <a:bevelT w="19050" h="190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ko-KR" altLang="en-US"/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DB46A7AB-A53D-6281-0076-FB7AE76698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790" y="1224331"/>
            <a:ext cx="11622420" cy="5219700"/>
          </a:xfrm>
          <a:prstGeom prst="rect">
            <a:avLst/>
          </a:prstGeom>
        </p:spPr>
        <p:txBody>
          <a:bodyPr anchor="t"/>
          <a:lstStyle>
            <a:lvl1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C00000"/>
              </a:buClr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lvl="0"/>
            <a:r>
              <a:rPr lang="en-US" altLang="ko-KR" dirty="0"/>
              <a:t>Please enter your texts. (Level</a:t>
            </a:r>
            <a:r>
              <a:rPr lang="ko-KR" altLang="en-US" dirty="0"/>
              <a:t> </a:t>
            </a:r>
            <a:r>
              <a:rPr lang="en-US" altLang="ko-KR" dirty="0"/>
              <a:t>1) </a:t>
            </a:r>
          </a:p>
          <a:p>
            <a:pPr lvl="1"/>
            <a:r>
              <a:rPr lang="en-US" altLang="ko-KR" dirty="0"/>
              <a:t>Please enter your texts. (Level 2)</a:t>
            </a:r>
          </a:p>
          <a:p>
            <a:pPr lvl="2"/>
            <a:r>
              <a:rPr lang="en-US" altLang="ko-KR" dirty="0"/>
              <a:t>Please enter your texts.  (Level 3)</a:t>
            </a:r>
          </a:p>
          <a:p>
            <a:pPr lvl="3"/>
            <a:r>
              <a:rPr lang="en-US" altLang="ko-KR" dirty="0"/>
              <a:t>Please enter your texts. (Level 4)</a:t>
            </a:r>
          </a:p>
          <a:p>
            <a:pPr lvl="4"/>
            <a:r>
              <a:rPr lang="en-US" altLang="ko-KR" dirty="0"/>
              <a:t>Please enter your texts. (Level 5)</a:t>
            </a:r>
          </a:p>
          <a:p>
            <a:pPr lvl="5"/>
            <a:r>
              <a:rPr lang="en-US" altLang="ko-KR" dirty="0"/>
              <a:t>Please enter your texts. (Level 6)</a:t>
            </a:r>
          </a:p>
          <a:p>
            <a:pPr lvl="6"/>
            <a:r>
              <a:rPr lang="en-US" altLang="ko-KR" dirty="0"/>
              <a:t>Please enter your texts. (Level 7)</a:t>
            </a:r>
          </a:p>
          <a:p>
            <a:pPr lvl="7"/>
            <a:r>
              <a:rPr lang="en-US" altLang="ko-KR" dirty="0"/>
              <a:t>Please enter your texts. (Level 8)</a:t>
            </a:r>
          </a:p>
          <a:p>
            <a:pPr lvl="8"/>
            <a:r>
              <a:rPr lang="en-US" altLang="ko-KR" dirty="0"/>
              <a:t>Please enter your texts. (Level 9)</a:t>
            </a:r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4"/>
            <a:endParaRPr lang="ko-KR" altLang="en-US" dirty="0"/>
          </a:p>
        </p:txBody>
      </p:sp>
      <p:sp>
        <p:nvSpPr>
          <p:cNvPr id="8" name="제목 3">
            <a:extLst>
              <a:ext uri="{FF2B5EF4-FFF2-40B4-BE49-F238E27FC236}">
                <a16:creationId xmlns:a16="http://schemas.microsoft.com/office/drawing/2014/main" id="{6FBE095B-2610-C272-AFEA-45B3D43CB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194" y="51436"/>
            <a:ext cx="8232903" cy="754378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Sub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8561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3FB67C19-1BFA-232A-2B13-2A4CDA92F0B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그림 11" descr="스크린샷, 블랙이(가) 표시된 사진&#10;&#10;자동 생성된 설명">
              <a:extLst>
                <a:ext uri="{FF2B5EF4-FFF2-40B4-BE49-F238E27FC236}">
                  <a16:creationId xmlns:a16="http://schemas.microsoft.com/office/drawing/2014/main" id="{FD404C99-7595-A107-446E-6E1738B41B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868646" cy="6858000"/>
            </a:xfrm>
            <a:prstGeom prst="rect">
              <a:avLst/>
            </a:prstGeom>
          </p:spPr>
        </p:pic>
        <p:pic>
          <p:nvPicPr>
            <p:cNvPr id="14" name="그림 13" descr="스크린샷, 블랙이(가) 표시된 사진&#10;&#10;자동 생성된 설명">
              <a:extLst>
                <a:ext uri="{FF2B5EF4-FFF2-40B4-BE49-F238E27FC236}">
                  <a16:creationId xmlns:a16="http://schemas.microsoft.com/office/drawing/2014/main" id="{AF310F19-F8CB-D2F1-D8FE-338247898E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646" y="0"/>
              <a:ext cx="4868646" cy="6858000"/>
            </a:xfrm>
            <a:prstGeom prst="rect">
              <a:avLst/>
            </a:prstGeom>
          </p:spPr>
        </p:pic>
        <p:pic>
          <p:nvPicPr>
            <p:cNvPr id="15" name="그림 14" descr="스크린샷, 블랙이(가) 표시된 사진&#10;&#10;자동 생성된 설명">
              <a:extLst>
                <a:ext uri="{FF2B5EF4-FFF2-40B4-BE49-F238E27FC236}">
                  <a16:creationId xmlns:a16="http://schemas.microsoft.com/office/drawing/2014/main" id="{E1C37996-734B-7832-093D-5891995B89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82"/>
            <a:stretch/>
          </p:blipFill>
          <p:spPr>
            <a:xfrm>
              <a:off x="9737292" y="0"/>
              <a:ext cx="2454708" cy="6858000"/>
            </a:xfrm>
            <a:prstGeom prst="rect">
              <a:avLst/>
            </a:prstGeom>
          </p:spPr>
        </p:pic>
      </p:grpSp>
      <p:pic>
        <p:nvPicPr>
          <p:cNvPr id="33" name="그림 32" descr="호수, 물, 자연, 실루엣이(가) 표시된 사진&#10;&#10;자동 생성된 설명">
            <a:extLst>
              <a:ext uri="{FF2B5EF4-FFF2-40B4-BE49-F238E27FC236}">
                <a16:creationId xmlns:a16="http://schemas.microsoft.com/office/drawing/2014/main" id="{BB7DAAD3-0412-84A0-4046-3D4A20C568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76828"/>
            <a:ext cx="7669160" cy="3581170"/>
          </a:xfrm>
          <a:prstGeom prst="rect">
            <a:avLst/>
          </a:prstGeom>
        </p:spPr>
      </p:pic>
      <p:pic>
        <p:nvPicPr>
          <p:cNvPr id="8" name="그림 7" descr="그래픽, 스크린샷, 폰트, 텍스트이(가) 표시된 사진&#10;&#10;자동 생성된 설명">
            <a:extLst>
              <a:ext uri="{FF2B5EF4-FFF2-40B4-BE49-F238E27FC236}">
                <a16:creationId xmlns:a16="http://schemas.microsoft.com/office/drawing/2014/main" id="{D184BDB8-5B7D-D6F8-38D3-42EECBC5C9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291" y="255562"/>
            <a:ext cx="2090932" cy="469393"/>
          </a:xfrm>
          <a:prstGeom prst="rect">
            <a:avLst/>
          </a:prstGeom>
        </p:spPr>
      </p:pic>
      <p:pic>
        <p:nvPicPr>
          <p:cNvPr id="24" name="그림 23" descr="폰트, 그래픽, 그래픽 디자인, 텍스트이(가) 표시된 사진&#10;&#10;자동 생성된 설명">
            <a:extLst>
              <a:ext uri="{FF2B5EF4-FFF2-40B4-BE49-F238E27FC236}">
                <a16:creationId xmlns:a16="http://schemas.microsoft.com/office/drawing/2014/main" id="{275FC3AC-F9C0-AF79-38B4-F93F51BCB8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39" y="1082977"/>
            <a:ext cx="4868646" cy="1035611"/>
          </a:xfrm>
          <a:prstGeom prst="rect">
            <a:avLst/>
          </a:prstGeom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7F93A9DB-9345-DF11-B6E0-46083E3A6BA0}"/>
              </a:ext>
            </a:extLst>
          </p:cNvPr>
          <p:cNvGrpSpPr/>
          <p:nvPr userDrawn="1"/>
        </p:nvGrpSpPr>
        <p:grpSpPr>
          <a:xfrm>
            <a:off x="5949311" y="1318970"/>
            <a:ext cx="3780022" cy="563625"/>
            <a:chOff x="6570478" y="1279942"/>
            <a:chExt cx="4187651" cy="624405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3E313A5C-039C-0BFB-4963-9791512DF8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209" b="-12590"/>
            <a:stretch/>
          </p:blipFill>
          <p:spPr>
            <a:xfrm>
              <a:off x="6570478" y="1279942"/>
              <a:ext cx="4187651" cy="312203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C3BF6EFD-5487-FB6F-B1F0-A66146B251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96" t="-12590"/>
            <a:stretch/>
          </p:blipFill>
          <p:spPr>
            <a:xfrm>
              <a:off x="6570478" y="1592145"/>
              <a:ext cx="2582319" cy="312202"/>
            </a:xfrm>
            <a:prstGeom prst="rect">
              <a:avLst/>
            </a:prstGeom>
          </p:spPr>
        </p:pic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291243A4-FD67-61E6-F774-68FB85DA36F6}"/>
              </a:ext>
            </a:extLst>
          </p:cNvPr>
          <p:cNvGrpSpPr/>
          <p:nvPr userDrawn="1"/>
        </p:nvGrpSpPr>
        <p:grpSpPr>
          <a:xfrm>
            <a:off x="883338" y="2310375"/>
            <a:ext cx="7396927" cy="708771"/>
            <a:chOff x="891296" y="2376772"/>
            <a:chExt cx="6960981" cy="666999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92ADE28-EA03-D8EE-6FEC-104E5F9CFA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296" y="2760802"/>
              <a:ext cx="5769429" cy="282969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E71ADCBE-37D4-82BC-9712-02DEEAAD28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296" y="2376772"/>
              <a:ext cx="6960981" cy="274194"/>
            </a:xfrm>
            <a:prstGeom prst="rect">
              <a:avLst/>
            </a:prstGeom>
          </p:spPr>
        </p:pic>
      </p:grpSp>
      <p:pic>
        <p:nvPicPr>
          <p:cNvPr id="2" name="그림 1" descr="호수, 물, 자연, 실루엣이(가) 표시된 사진&#10;&#10;자동 생성된 설명">
            <a:extLst>
              <a:ext uri="{FF2B5EF4-FFF2-40B4-BE49-F238E27FC236}">
                <a16:creationId xmlns:a16="http://schemas.microsoft.com/office/drawing/2014/main" id="{FFA177E6-D149-E04A-6012-0C85261827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4" r="386"/>
          <a:stretch/>
        </p:blipFill>
        <p:spPr>
          <a:xfrm flipH="1">
            <a:off x="7632144" y="3276828"/>
            <a:ext cx="4567814" cy="3581170"/>
          </a:xfrm>
          <a:prstGeom prst="rect">
            <a:avLst/>
          </a:prstGeom>
        </p:spPr>
      </p:pic>
      <p:pic>
        <p:nvPicPr>
          <p:cNvPr id="39" name="그림 38" descr="그래픽, 다채로움, 예술, 만화 영화이(가) 표시된 사진&#10;&#10;자동 생성된 설명">
            <a:extLst>
              <a:ext uri="{FF2B5EF4-FFF2-40B4-BE49-F238E27FC236}">
                <a16:creationId xmlns:a16="http://schemas.microsoft.com/office/drawing/2014/main" id="{95CF8EE5-D00D-D802-0519-55DD1EC400B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3" r="11767" b="22706"/>
          <a:stretch/>
        </p:blipFill>
        <p:spPr>
          <a:xfrm>
            <a:off x="7114788" y="1927813"/>
            <a:ext cx="4978905" cy="473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3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3FB67C19-1BFA-232A-2B13-2A4CDA92F0B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그림 11" descr="스크린샷, 블랙이(가) 표시된 사진&#10;&#10;자동 생성된 설명">
              <a:extLst>
                <a:ext uri="{FF2B5EF4-FFF2-40B4-BE49-F238E27FC236}">
                  <a16:creationId xmlns:a16="http://schemas.microsoft.com/office/drawing/2014/main" id="{FD404C99-7595-A107-446E-6E1738B41B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868646" cy="6858000"/>
            </a:xfrm>
            <a:prstGeom prst="rect">
              <a:avLst/>
            </a:prstGeom>
          </p:spPr>
        </p:pic>
        <p:pic>
          <p:nvPicPr>
            <p:cNvPr id="14" name="그림 13" descr="스크린샷, 블랙이(가) 표시된 사진&#10;&#10;자동 생성된 설명">
              <a:extLst>
                <a:ext uri="{FF2B5EF4-FFF2-40B4-BE49-F238E27FC236}">
                  <a16:creationId xmlns:a16="http://schemas.microsoft.com/office/drawing/2014/main" id="{AF310F19-F8CB-D2F1-D8FE-338247898E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646" y="0"/>
              <a:ext cx="4868646" cy="6858000"/>
            </a:xfrm>
            <a:prstGeom prst="rect">
              <a:avLst/>
            </a:prstGeom>
          </p:spPr>
        </p:pic>
        <p:pic>
          <p:nvPicPr>
            <p:cNvPr id="15" name="그림 14" descr="스크린샷, 블랙이(가) 표시된 사진&#10;&#10;자동 생성된 설명">
              <a:extLst>
                <a:ext uri="{FF2B5EF4-FFF2-40B4-BE49-F238E27FC236}">
                  <a16:creationId xmlns:a16="http://schemas.microsoft.com/office/drawing/2014/main" id="{E1C37996-734B-7832-093D-5891995B89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82"/>
            <a:stretch/>
          </p:blipFill>
          <p:spPr>
            <a:xfrm>
              <a:off x="9737292" y="0"/>
              <a:ext cx="2454708" cy="6858000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6516B179-742F-8FDA-4566-5A0549354974}"/>
              </a:ext>
            </a:extLst>
          </p:cNvPr>
          <p:cNvGrpSpPr/>
          <p:nvPr userDrawn="1"/>
        </p:nvGrpSpPr>
        <p:grpSpPr>
          <a:xfrm>
            <a:off x="1" y="3749839"/>
            <a:ext cx="12191999" cy="3108159"/>
            <a:chOff x="1" y="3749839"/>
            <a:chExt cx="12191999" cy="3108159"/>
          </a:xfrm>
        </p:grpSpPr>
        <p:pic>
          <p:nvPicPr>
            <p:cNvPr id="33" name="그림 32" descr="호수, 물, 자연, 실루엣이(가) 표시된 사진&#10;&#10;자동 생성된 설명">
              <a:extLst>
                <a:ext uri="{FF2B5EF4-FFF2-40B4-BE49-F238E27FC236}">
                  <a16:creationId xmlns:a16="http://schemas.microsoft.com/office/drawing/2014/main" id="{BB7DAAD3-0412-84A0-4046-3D4A20C568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3749841"/>
              <a:ext cx="7669160" cy="3108157"/>
            </a:xfrm>
            <a:prstGeom prst="rect">
              <a:avLst/>
            </a:prstGeom>
          </p:spPr>
        </p:pic>
        <p:pic>
          <p:nvPicPr>
            <p:cNvPr id="2" name="그림 1" descr="호수, 물, 자연, 실루엣이(가) 표시된 사진&#10;&#10;자동 생성된 설명">
              <a:extLst>
                <a:ext uri="{FF2B5EF4-FFF2-40B4-BE49-F238E27FC236}">
                  <a16:creationId xmlns:a16="http://schemas.microsoft.com/office/drawing/2014/main" id="{FFA177E6-D149-E04A-6012-0C85261827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65" r="338"/>
            <a:stretch/>
          </p:blipFill>
          <p:spPr>
            <a:xfrm flipH="1">
              <a:off x="7590975" y="3749839"/>
              <a:ext cx="4601025" cy="3108157"/>
            </a:xfrm>
            <a:prstGeom prst="rect">
              <a:avLst/>
            </a:prstGeom>
          </p:spPr>
        </p:pic>
      </p:grpSp>
      <p:pic>
        <p:nvPicPr>
          <p:cNvPr id="3" name="그림 2" descr="폰트, 그래픽, 그래픽 디자인, 텍스트이(가) 표시된 사진&#10;&#10;자동 생성된 설명">
            <a:extLst>
              <a:ext uri="{FF2B5EF4-FFF2-40B4-BE49-F238E27FC236}">
                <a16:creationId xmlns:a16="http://schemas.microsoft.com/office/drawing/2014/main" id="{63B46D3D-574C-607E-051C-627403832C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50" y="416339"/>
            <a:ext cx="1609067" cy="342265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95076978-69A4-B681-206F-B6B1ECF8CF90}"/>
              </a:ext>
            </a:extLst>
          </p:cNvPr>
          <p:cNvGrpSpPr/>
          <p:nvPr userDrawn="1"/>
        </p:nvGrpSpPr>
        <p:grpSpPr>
          <a:xfrm>
            <a:off x="6195806" y="1753151"/>
            <a:ext cx="6096000" cy="6067876"/>
            <a:chOff x="494871" y="828222"/>
            <a:chExt cx="8702637" cy="8662488"/>
          </a:xfrm>
        </p:grpSpPr>
        <p:pic>
          <p:nvPicPr>
            <p:cNvPr id="7" name="그림 6" descr="그린, 스크린샷, 예술, 곡선이(가) 표시된 사진&#10;&#10;자동 생성된 설명">
              <a:extLst>
                <a:ext uri="{FF2B5EF4-FFF2-40B4-BE49-F238E27FC236}">
                  <a16:creationId xmlns:a16="http://schemas.microsoft.com/office/drawing/2014/main" id="{61D39502-75E6-52E1-7D53-558866F738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6007" y="828222"/>
              <a:ext cx="5291501" cy="4437201"/>
            </a:xfrm>
            <a:prstGeom prst="rect">
              <a:avLst/>
            </a:prstGeom>
          </p:spPr>
        </p:pic>
        <p:pic>
          <p:nvPicPr>
            <p:cNvPr id="11" name="그림 10" descr="그래픽, 다채로움이(가) 표시된 사진&#10;&#10;자동 생성된 설명">
              <a:extLst>
                <a:ext uri="{FF2B5EF4-FFF2-40B4-BE49-F238E27FC236}">
                  <a16:creationId xmlns:a16="http://schemas.microsoft.com/office/drawing/2014/main" id="{7D5E6112-6B1C-3A44-E1DB-8B292EBE47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871" y="2632710"/>
              <a:ext cx="7620782" cy="6858000"/>
            </a:xfrm>
            <a:prstGeom prst="rect">
              <a:avLst/>
            </a:prstGeom>
          </p:spPr>
        </p:pic>
      </p:grpSp>
      <p:sp>
        <p:nvSpPr>
          <p:cNvPr id="4" name="제목 1">
            <a:extLst>
              <a:ext uri="{FF2B5EF4-FFF2-40B4-BE49-F238E27FC236}">
                <a16:creationId xmlns:a16="http://schemas.microsoft.com/office/drawing/2014/main" id="{BB6684CE-8F52-9F0E-6F89-609A21F5C2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1504" y="1108833"/>
            <a:ext cx="4624721" cy="115528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>
                <a:solidFill>
                  <a:srgbClr val="113C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Presentation Title </a:t>
            </a:r>
            <a:endParaRPr lang="ko-KR" altLang="en-US" dirty="0"/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B7222262-787C-5AB8-4926-160AA46D00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8002" y="2374059"/>
            <a:ext cx="8890504" cy="53585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Presenter’s Name</a:t>
            </a:r>
            <a:endParaRPr lang="ko-KR" altLang="en-US" dirty="0"/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ABE3A659-D492-6886-FF5D-F817A7C3B72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68001" y="2978141"/>
            <a:ext cx="8890504" cy="53585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/>
              <a:t>Affiliation</a:t>
            </a:r>
          </a:p>
        </p:txBody>
      </p:sp>
    </p:spTree>
    <p:extLst>
      <p:ext uri="{BB962C8B-B14F-4D97-AF65-F5344CB8AC3E}">
        <p14:creationId xmlns:p14="http://schemas.microsoft.com/office/powerpoint/2010/main" val="2245191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3FB67C19-1BFA-232A-2B13-2A4CDA92F0B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그림 11" descr="스크린샷, 블랙이(가) 표시된 사진&#10;&#10;자동 생성된 설명">
              <a:extLst>
                <a:ext uri="{FF2B5EF4-FFF2-40B4-BE49-F238E27FC236}">
                  <a16:creationId xmlns:a16="http://schemas.microsoft.com/office/drawing/2014/main" id="{FD404C99-7595-A107-446E-6E1738B41B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868646" cy="6858000"/>
            </a:xfrm>
            <a:prstGeom prst="rect">
              <a:avLst/>
            </a:prstGeom>
          </p:spPr>
        </p:pic>
        <p:pic>
          <p:nvPicPr>
            <p:cNvPr id="14" name="그림 13" descr="스크린샷, 블랙이(가) 표시된 사진&#10;&#10;자동 생성된 설명">
              <a:extLst>
                <a:ext uri="{FF2B5EF4-FFF2-40B4-BE49-F238E27FC236}">
                  <a16:creationId xmlns:a16="http://schemas.microsoft.com/office/drawing/2014/main" id="{AF310F19-F8CB-D2F1-D8FE-338247898E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646" y="0"/>
              <a:ext cx="4868646" cy="6858000"/>
            </a:xfrm>
            <a:prstGeom prst="rect">
              <a:avLst/>
            </a:prstGeom>
          </p:spPr>
        </p:pic>
        <p:pic>
          <p:nvPicPr>
            <p:cNvPr id="15" name="그림 14" descr="스크린샷, 블랙이(가) 표시된 사진&#10;&#10;자동 생성된 설명">
              <a:extLst>
                <a:ext uri="{FF2B5EF4-FFF2-40B4-BE49-F238E27FC236}">
                  <a16:creationId xmlns:a16="http://schemas.microsoft.com/office/drawing/2014/main" id="{E1C37996-734B-7832-093D-5891995B89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82"/>
            <a:stretch/>
          </p:blipFill>
          <p:spPr>
            <a:xfrm>
              <a:off x="9737292" y="0"/>
              <a:ext cx="2454708" cy="6858000"/>
            </a:xfrm>
            <a:prstGeom prst="rect">
              <a:avLst/>
            </a:prstGeom>
          </p:spPr>
        </p:pic>
      </p:grpSp>
      <p:pic>
        <p:nvPicPr>
          <p:cNvPr id="24" name="그림 23" descr="폰트, 그래픽, 그래픽 디자인, 텍스트이(가) 표시된 사진&#10;&#10;자동 생성된 설명">
            <a:extLst>
              <a:ext uri="{FF2B5EF4-FFF2-40B4-BE49-F238E27FC236}">
                <a16:creationId xmlns:a16="http://schemas.microsoft.com/office/drawing/2014/main" id="{275FC3AC-F9C0-AF79-38B4-F93F51BCB8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50" y="416339"/>
            <a:ext cx="1609067" cy="342265"/>
          </a:xfrm>
          <a:prstGeom prst="rect">
            <a:avLst/>
          </a:prstGeom>
        </p:spPr>
      </p:pic>
      <p:pic>
        <p:nvPicPr>
          <p:cNvPr id="3" name="그림 2" descr="그린, 스크린샷, 예술, 곡선이(가) 표시된 사진&#10;&#10;자동 생성된 설명">
            <a:extLst>
              <a:ext uri="{FF2B5EF4-FFF2-40B4-BE49-F238E27FC236}">
                <a16:creationId xmlns:a16="http://schemas.microsoft.com/office/drawing/2014/main" id="{04707682-AF7E-7C9A-DD95-3F8EA93C06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4"/>
          <a:stretch/>
        </p:blipFill>
        <p:spPr>
          <a:xfrm rot="342254" flipH="1" flipV="1">
            <a:off x="-27799" y="4462707"/>
            <a:ext cx="9033613" cy="2482512"/>
          </a:xfrm>
          <a:prstGeom prst="rect">
            <a:avLst/>
          </a:prstGeom>
        </p:spPr>
      </p:pic>
      <p:pic>
        <p:nvPicPr>
          <p:cNvPr id="39" name="그림 38" descr="그래픽, 다채로움, 예술, 만화 영화이(가) 표시된 사진&#10;&#10;자동 생성된 설명">
            <a:extLst>
              <a:ext uri="{FF2B5EF4-FFF2-40B4-BE49-F238E27FC236}">
                <a16:creationId xmlns:a16="http://schemas.microsoft.com/office/drawing/2014/main" id="{95CF8EE5-D00D-D802-0519-55DD1EC400B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300" y="3088116"/>
            <a:ext cx="5032170" cy="4528488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398412E-66F1-B6C5-5694-5202CEE95C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1504" y="1108833"/>
            <a:ext cx="4624721" cy="115528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>
                <a:solidFill>
                  <a:srgbClr val="113C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Presentation Title </a:t>
            </a:r>
            <a:endParaRPr lang="ko-KR" altLang="en-US" dirty="0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4B8203B5-493A-B2BC-5673-C8177F8BC6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8002" y="2374059"/>
            <a:ext cx="8890504" cy="53585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Presenter’s Name</a:t>
            </a:r>
            <a:endParaRPr lang="ko-KR" altLang="en-US" dirty="0"/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F65AAE0B-15D9-2837-7863-0773D109E8E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68001" y="2978141"/>
            <a:ext cx="8890504" cy="53585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/>
              <a:t>Affiliation</a:t>
            </a:r>
          </a:p>
        </p:txBody>
      </p:sp>
    </p:spTree>
    <p:extLst>
      <p:ext uri="{BB962C8B-B14F-4D97-AF65-F5344CB8AC3E}">
        <p14:creationId xmlns:p14="http://schemas.microsoft.com/office/powerpoint/2010/main" val="103817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3FB67C19-1BFA-232A-2B13-2A4CDA92F0B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그림 11" descr="스크린샷, 블랙이(가) 표시된 사진&#10;&#10;자동 생성된 설명">
              <a:extLst>
                <a:ext uri="{FF2B5EF4-FFF2-40B4-BE49-F238E27FC236}">
                  <a16:creationId xmlns:a16="http://schemas.microsoft.com/office/drawing/2014/main" id="{FD404C99-7595-A107-446E-6E1738B41B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868646" cy="6858000"/>
            </a:xfrm>
            <a:prstGeom prst="rect">
              <a:avLst/>
            </a:prstGeom>
          </p:spPr>
        </p:pic>
        <p:pic>
          <p:nvPicPr>
            <p:cNvPr id="14" name="그림 13" descr="스크린샷, 블랙이(가) 표시된 사진&#10;&#10;자동 생성된 설명">
              <a:extLst>
                <a:ext uri="{FF2B5EF4-FFF2-40B4-BE49-F238E27FC236}">
                  <a16:creationId xmlns:a16="http://schemas.microsoft.com/office/drawing/2014/main" id="{AF310F19-F8CB-D2F1-D8FE-338247898E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646" y="0"/>
              <a:ext cx="4868646" cy="6858000"/>
            </a:xfrm>
            <a:prstGeom prst="rect">
              <a:avLst/>
            </a:prstGeom>
          </p:spPr>
        </p:pic>
        <p:pic>
          <p:nvPicPr>
            <p:cNvPr id="15" name="그림 14" descr="스크린샷, 블랙이(가) 표시된 사진&#10;&#10;자동 생성된 설명">
              <a:extLst>
                <a:ext uri="{FF2B5EF4-FFF2-40B4-BE49-F238E27FC236}">
                  <a16:creationId xmlns:a16="http://schemas.microsoft.com/office/drawing/2014/main" id="{E1C37996-734B-7832-093D-5891995B89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82"/>
            <a:stretch/>
          </p:blipFill>
          <p:spPr>
            <a:xfrm>
              <a:off x="9737292" y="0"/>
              <a:ext cx="2454708" cy="6858000"/>
            </a:xfrm>
            <a:prstGeom prst="rect">
              <a:avLst/>
            </a:prstGeom>
          </p:spPr>
        </p:pic>
      </p:grpSp>
      <p:pic>
        <p:nvPicPr>
          <p:cNvPr id="24" name="그림 23" descr="폰트, 그래픽, 그래픽 디자인, 텍스트이(가) 표시된 사진&#10;&#10;자동 생성된 설명">
            <a:extLst>
              <a:ext uri="{FF2B5EF4-FFF2-40B4-BE49-F238E27FC236}">
                <a16:creationId xmlns:a16="http://schemas.microsoft.com/office/drawing/2014/main" id="{275FC3AC-F9C0-AF79-38B4-F93F51BCB8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50" y="416339"/>
            <a:ext cx="1609067" cy="342265"/>
          </a:xfrm>
          <a:prstGeom prst="rect">
            <a:avLst/>
          </a:prstGeom>
        </p:spPr>
      </p:pic>
      <p:sp>
        <p:nvSpPr>
          <p:cNvPr id="2" name="텍스트 개체 틀 2">
            <a:extLst>
              <a:ext uri="{FF2B5EF4-FFF2-40B4-BE49-F238E27FC236}">
                <a16:creationId xmlns:a16="http://schemas.microsoft.com/office/drawing/2014/main" id="{A70C8453-BC85-0481-DD00-C0337FBEE9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790" y="1424356"/>
            <a:ext cx="11622420" cy="5219700"/>
          </a:xfrm>
          <a:prstGeom prst="rect">
            <a:avLst/>
          </a:prstGeom>
        </p:spPr>
        <p:txBody>
          <a:bodyPr anchor="t"/>
          <a:lstStyle>
            <a:lvl1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C00000"/>
              </a:buClr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lvl="0"/>
            <a:r>
              <a:rPr lang="en-US" altLang="ko-KR" dirty="0"/>
              <a:t>Please enter your texts. (Level</a:t>
            </a:r>
            <a:r>
              <a:rPr lang="ko-KR" altLang="en-US" dirty="0"/>
              <a:t> </a:t>
            </a:r>
            <a:r>
              <a:rPr lang="en-US" altLang="ko-KR" dirty="0"/>
              <a:t>1) </a:t>
            </a:r>
          </a:p>
          <a:p>
            <a:pPr lvl="1"/>
            <a:r>
              <a:rPr lang="en-US" altLang="ko-KR" dirty="0"/>
              <a:t>Please enter your texts. (Level 2)</a:t>
            </a:r>
          </a:p>
          <a:p>
            <a:pPr lvl="2"/>
            <a:r>
              <a:rPr lang="en-US" altLang="ko-KR" dirty="0"/>
              <a:t>Please enter your texts.  (Level 3)</a:t>
            </a:r>
          </a:p>
          <a:p>
            <a:pPr lvl="3"/>
            <a:r>
              <a:rPr lang="en-US" altLang="ko-KR" dirty="0"/>
              <a:t>Please enter your texts. (Level 4)</a:t>
            </a:r>
          </a:p>
          <a:p>
            <a:pPr lvl="4"/>
            <a:r>
              <a:rPr lang="en-US" altLang="ko-KR" dirty="0"/>
              <a:t>Please enter your texts. (Level 5)</a:t>
            </a:r>
          </a:p>
          <a:p>
            <a:pPr lvl="5"/>
            <a:r>
              <a:rPr lang="en-US" altLang="ko-KR" dirty="0"/>
              <a:t>Please enter your texts. (Level 6)</a:t>
            </a:r>
          </a:p>
          <a:p>
            <a:pPr lvl="6"/>
            <a:r>
              <a:rPr lang="en-US" altLang="ko-KR" dirty="0"/>
              <a:t>Please enter your texts. (Level 7)</a:t>
            </a:r>
          </a:p>
          <a:p>
            <a:pPr lvl="7"/>
            <a:r>
              <a:rPr lang="en-US" altLang="ko-KR" dirty="0"/>
              <a:t>Please enter your texts. (Level 8)</a:t>
            </a:r>
          </a:p>
          <a:p>
            <a:pPr lvl="8"/>
            <a:r>
              <a:rPr lang="en-US" altLang="ko-KR" dirty="0"/>
              <a:t>Please enter your texts. (Level 9)</a:t>
            </a:r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4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82E96E-C1DD-8799-2664-678E92A55EF9}"/>
              </a:ext>
            </a:extLst>
          </p:cNvPr>
          <p:cNvSpPr txBox="1"/>
          <p:nvPr userDrawn="1"/>
        </p:nvSpPr>
        <p:spPr>
          <a:xfrm>
            <a:off x="486866" y="416339"/>
            <a:ext cx="1855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kern="1200" noProof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Disclosures</a:t>
            </a:r>
            <a:endParaRPr lang="ko-KR" altLang="en-US" sz="2800" b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3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3FB67C19-1BFA-232A-2B13-2A4CDA92F0B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그림 11" descr="스크린샷, 블랙이(가) 표시된 사진&#10;&#10;자동 생성된 설명">
              <a:extLst>
                <a:ext uri="{FF2B5EF4-FFF2-40B4-BE49-F238E27FC236}">
                  <a16:creationId xmlns:a16="http://schemas.microsoft.com/office/drawing/2014/main" id="{FD404C99-7595-A107-446E-6E1738B41B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868646" cy="6858000"/>
            </a:xfrm>
            <a:prstGeom prst="rect">
              <a:avLst/>
            </a:prstGeom>
          </p:spPr>
        </p:pic>
        <p:pic>
          <p:nvPicPr>
            <p:cNvPr id="14" name="그림 13" descr="스크린샷, 블랙이(가) 표시된 사진&#10;&#10;자동 생성된 설명">
              <a:extLst>
                <a:ext uri="{FF2B5EF4-FFF2-40B4-BE49-F238E27FC236}">
                  <a16:creationId xmlns:a16="http://schemas.microsoft.com/office/drawing/2014/main" id="{AF310F19-F8CB-D2F1-D8FE-338247898E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646" y="0"/>
              <a:ext cx="4868646" cy="6858000"/>
            </a:xfrm>
            <a:prstGeom prst="rect">
              <a:avLst/>
            </a:prstGeom>
          </p:spPr>
        </p:pic>
        <p:pic>
          <p:nvPicPr>
            <p:cNvPr id="15" name="그림 14" descr="스크린샷, 블랙이(가) 표시된 사진&#10;&#10;자동 생성된 설명">
              <a:extLst>
                <a:ext uri="{FF2B5EF4-FFF2-40B4-BE49-F238E27FC236}">
                  <a16:creationId xmlns:a16="http://schemas.microsoft.com/office/drawing/2014/main" id="{E1C37996-734B-7832-093D-5891995B89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82"/>
            <a:stretch/>
          </p:blipFill>
          <p:spPr>
            <a:xfrm>
              <a:off x="9737292" y="0"/>
              <a:ext cx="2454708" cy="6858000"/>
            </a:xfrm>
            <a:prstGeom prst="rect">
              <a:avLst/>
            </a:prstGeom>
          </p:spPr>
        </p:pic>
      </p:grpSp>
      <p:pic>
        <p:nvPicPr>
          <p:cNvPr id="24" name="그림 23" descr="폰트, 그래픽, 그래픽 디자인, 텍스트이(가) 표시된 사진&#10;&#10;자동 생성된 설명">
            <a:extLst>
              <a:ext uri="{FF2B5EF4-FFF2-40B4-BE49-F238E27FC236}">
                <a16:creationId xmlns:a16="http://schemas.microsoft.com/office/drawing/2014/main" id="{275FC3AC-F9C0-AF79-38B4-F93F51BCB8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50" y="416339"/>
            <a:ext cx="1609067" cy="342265"/>
          </a:xfrm>
          <a:prstGeom prst="rect">
            <a:avLst/>
          </a:prstGeom>
        </p:spPr>
      </p:pic>
      <p:sp>
        <p:nvSpPr>
          <p:cNvPr id="2" name="텍스트 개체 틀 2">
            <a:extLst>
              <a:ext uri="{FF2B5EF4-FFF2-40B4-BE49-F238E27FC236}">
                <a16:creationId xmlns:a16="http://schemas.microsoft.com/office/drawing/2014/main" id="{A70C8453-BC85-0481-DD00-C0337FBEE9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790" y="1424356"/>
            <a:ext cx="11622420" cy="5219700"/>
          </a:xfrm>
          <a:prstGeom prst="rect">
            <a:avLst/>
          </a:prstGeom>
        </p:spPr>
        <p:txBody>
          <a:bodyPr anchor="t"/>
          <a:lstStyle>
            <a:lvl1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C00000"/>
              </a:buClr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lvl="0"/>
            <a:r>
              <a:rPr lang="en-US" altLang="ko-KR" dirty="0"/>
              <a:t>Please enter your texts. (Level</a:t>
            </a:r>
            <a:r>
              <a:rPr lang="ko-KR" altLang="en-US" dirty="0"/>
              <a:t> </a:t>
            </a:r>
            <a:r>
              <a:rPr lang="en-US" altLang="ko-KR" dirty="0"/>
              <a:t>1) </a:t>
            </a:r>
          </a:p>
          <a:p>
            <a:pPr lvl="1"/>
            <a:r>
              <a:rPr lang="en-US" altLang="ko-KR" dirty="0"/>
              <a:t>Please enter your texts. (Level 2)</a:t>
            </a:r>
          </a:p>
          <a:p>
            <a:pPr lvl="2"/>
            <a:r>
              <a:rPr lang="en-US" altLang="ko-KR" dirty="0"/>
              <a:t>Please enter your texts.  (Level 3)</a:t>
            </a:r>
          </a:p>
          <a:p>
            <a:pPr lvl="3"/>
            <a:r>
              <a:rPr lang="en-US" altLang="ko-KR" dirty="0"/>
              <a:t>Please enter your texts. (Level 4)</a:t>
            </a:r>
          </a:p>
          <a:p>
            <a:pPr lvl="4"/>
            <a:r>
              <a:rPr lang="en-US" altLang="ko-KR" dirty="0"/>
              <a:t>Please enter your texts. (Level 5)</a:t>
            </a:r>
          </a:p>
          <a:p>
            <a:pPr lvl="5"/>
            <a:r>
              <a:rPr lang="en-US" altLang="ko-KR" dirty="0"/>
              <a:t>Please enter your texts. (Level 6)</a:t>
            </a:r>
          </a:p>
          <a:p>
            <a:pPr lvl="6"/>
            <a:r>
              <a:rPr lang="en-US" altLang="ko-KR" dirty="0"/>
              <a:t>Please enter your texts. (Level 7)</a:t>
            </a:r>
          </a:p>
          <a:p>
            <a:pPr lvl="7"/>
            <a:r>
              <a:rPr lang="en-US" altLang="ko-KR" dirty="0"/>
              <a:t>Please enter your texts. (Level 8)</a:t>
            </a:r>
          </a:p>
          <a:p>
            <a:pPr lvl="8"/>
            <a:r>
              <a:rPr lang="en-US" altLang="ko-KR" dirty="0"/>
              <a:t>Please enter your texts. (Level 9)</a:t>
            </a:r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4"/>
            <a:endParaRPr lang="ko-KR" altLang="en-US" dirty="0"/>
          </a:p>
        </p:txBody>
      </p:sp>
      <p:sp>
        <p:nvSpPr>
          <p:cNvPr id="3" name="제목 3">
            <a:extLst>
              <a:ext uri="{FF2B5EF4-FFF2-40B4-BE49-F238E27FC236}">
                <a16:creationId xmlns:a16="http://schemas.microsoft.com/office/drawing/2014/main" id="{8AF1BAFF-D1C3-7D59-F3F2-B8F0AA5C88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916" y="334989"/>
            <a:ext cx="8232903" cy="754378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Sub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5970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3FB67C19-1BFA-232A-2B13-2A4CDA92F0B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그림 11" descr="스크린샷, 블랙이(가) 표시된 사진&#10;&#10;자동 생성된 설명">
              <a:extLst>
                <a:ext uri="{FF2B5EF4-FFF2-40B4-BE49-F238E27FC236}">
                  <a16:creationId xmlns:a16="http://schemas.microsoft.com/office/drawing/2014/main" id="{FD404C99-7595-A107-446E-6E1738B41B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868646" cy="6858000"/>
            </a:xfrm>
            <a:prstGeom prst="rect">
              <a:avLst/>
            </a:prstGeom>
          </p:spPr>
        </p:pic>
        <p:pic>
          <p:nvPicPr>
            <p:cNvPr id="14" name="그림 13" descr="스크린샷, 블랙이(가) 표시된 사진&#10;&#10;자동 생성된 설명">
              <a:extLst>
                <a:ext uri="{FF2B5EF4-FFF2-40B4-BE49-F238E27FC236}">
                  <a16:creationId xmlns:a16="http://schemas.microsoft.com/office/drawing/2014/main" id="{AF310F19-F8CB-D2F1-D8FE-338247898E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646" y="0"/>
              <a:ext cx="4868646" cy="6858000"/>
            </a:xfrm>
            <a:prstGeom prst="rect">
              <a:avLst/>
            </a:prstGeom>
          </p:spPr>
        </p:pic>
        <p:pic>
          <p:nvPicPr>
            <p:cNvPr id="15" name="그림 14" descr="스크린샷, 블랙이(가) 표시된 사진&#10;&#10;자동 생성된 설명">
              <a:extLst>
                <a:ext uri="{FF2B5EF4-FFF2-40B4-BE49-F238E27FC236}">
                  <a16:creationId xmlns:a16="http://schemas.microsoft.com/office/drawing/2014/main" id="{E1C37996-734B-7832-093D-5891995B89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82"/>
            <a:stretch/>
          </p:blipFill>
          <p:spPr>
            <a:xfrm>
              <a:off x="9737292" y="0"/>
              <a:ext cx="2454708" cy="6858000"/>
            </a:xfrm>
            <a:prstGeom prst="rect">
              <a:avLst/>
            </a:prstGeom>
          </p:spPr>
        </p:pic>
      </p:grpSp>
      <p:pic>
        <p:nvPicPr>
          <p:cNvPr id="24" name="그림 23" descr="폰트, 그래픽, 그래픽 디자인, 텍스트이(가) 표시된 사진&#10;&#10;자동 생성된 설명">
            <a:extLst>
              <a:ext uri="{FF2B5EF4-FFF2-40B4-BE49-F238E27FC236}">
                <a16:creationId xmlns:a16="http://schemas.microsoft.com/office/drawing/2014/main" id="{275FC3AC-F9C0-AF79-38B4-F93F51BCB8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50" y="416339"/>
            <a:ext cx="1609067" cy="342265"/>
          </a:xfrm>
          <a:prstGeom prst="rect">
            <a:avLst/>
          </a:prstGeom>
        </p:spPr>
      </p:pic>
      <p:sp>
        <p:nvSpPr>
          <p:cNvPr id="3" name="액자 2">
            <a:extLst>
              <a:ext uri="{FF2B5EF4-FFF2-40B4-BE49-F238E27FC236}">
                <a16:creationId xmlns:a16="http://schemas.microsoft.com/office/drawing/2014/main" id="{8D3BD51D-6A8B-D4B5-6694-BBB54CA06A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191"/>
            </a:avLst>
          </a:prstGeom>
          <a:gradFill flip="none" rotWithShape="1">
            <a:gsLst>
              <a:gs pos="49000">
                <a:srgbClr val="113C80"/>
              </a:gs>
              <a:gs pos="100000">
                <a:srgbClr val="D45C5A">
                  <a:lumMod val="10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텍스트 개체 틀 2">
            <a:extLst>
              <a:ext uri="{FF2B5EF4-FFF2-40B4-BE49-F238E27FC236}">
                <a16:creationId xmlns:a16="http://schemas.microsoft.com/office/drawing/2014/main" id="{BBEE068F-936A-9B01-8E8D-C9B82C604C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790" y="1424356"/>
            <a:ext cx="11622420" cy="5219700"/>
          </a:xfrm>
          <a:prstGeom prst="rect">
            <a:avLst/>
          </a:prstGeom>
        </p:spPr>
        <p:txBody>
          <a:bodyPr anchor="t"/>
          <a:lstStyle>
            <a:lvl1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C00000"/>
              </a:buClr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lvl="0"/>
            <a:r>
              <a:rPr lang="en-US" altLang="ko-KR" dirty="0"/>
              <a:t>Please enter your texts. (Level</a:t>
            </a:r>
            <a:r>
              <a:rPr lang="ko-KR" altLang="en-US" dirty="0"/>
              <a:t> </a:t>
            </a:r>
            <a:r>
              <a:rPr lang="en-US" altLang="ko-KR" dirty="0"/>
              <a:t>1) </a:t>
            </a:r>
          </a:p>
          <a:p>
            <a:pPr lvl="1"/>
            <a:r>
              <a:rPr lang="en-US" altLang="ko-KR" dirty="0"/>
              <a:t>Please enter your texts. (Level 2)</a:t>
            </a:r>
          </a:p>
          <a:p>
            <a:pPr lvl="2"/>
            <a:r>
              <a:rPr lang="en-US" altLang="ko-KR" dirty="0"/>
              <a:t>Please enter your texts.  (Level 3)</a:t>
            </a:r>
          </a:p>
          <a:p>
            <a:pPr lvl="3"/>
            <a:r>
              <a:rPr lang="en-US" altLang="ko-KR" dirty="0"/>
              <a:t>Please enter your texts. (Level 4)</a:t>
            </a:r>
          </a:p>
          <a:p>
            <a:pPr lvl="4"/>
            <a:r>
              <a:rPr lang="en-US" altLang="ko-KR" dirty="0"/>
              <a:t>Please enter your texts. (Level 5)</a:t>
            </a:r>
          </a:p>
          <a:p>
            <a:pPr lvl="5"/>
            <a:r>
              <a:rPr lang="en-US" altLang="ko-KR" dirty="0"/>
              <a:t>Please enter your texts. (Level 6)</a:t>
            </a:r>
          </a:p>
          <a:p>
            <a:pPr lvl="6"/>
            <a:r>
              <a:rPr lang="en-US" altLang="ko-KR" dirty="0"/>
              <a:t>Please enter your texts. (Level 7)</a:t>
            </a:r>
          </a:p>
          <a:p>
            <a:pPr lvl="7"/>
            <a:r>
              <a:rPr lang="en-US" altLang="ko-KR" dirty="0"/>
              <a:t>Please enter your texts. (Level 8)</a:t>
            </a:r>
          </a:p>
          <a:p>
            <a:pPr lvl="8"/>
            <a:r>
              <a:rPr lang="en-US" altLang="ko-KR" dirty="0"/>
              <a:t>Please enter your texts. (Level 9)</a:t>
            </a:r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4"/>
            <a:endParaRPr lang="ko-KR" altLang="en-US" dirty="0"/>
          </a:p>
        </p:txBody>
      </p:sp>
      <p:sp>
        <p:nvSpPr>
          <p:cNvPr id="5" name="제목 3">
            <a:extLst>
              <a:ext uri="{FF2B5EF4-FFF2-40B4-BE49-F238E27FC236}">
                <a16:creationId xmlns:a16="http://schemas.microsoft.com/office/drawing/2014/main" id="{3BD9AC70-1FEE-29F9-0978-297C2A368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916" y="334989"/>
            <a:ext cx="8232903" cy="754378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Sub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278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3FB67C19-1BFA-232A-2B13-2A4CDA92F0B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그림 11" descr="스크린샷, 블랙이(가) 표시된 사진&#10;&#10;자동 생성된 설명">
              <a:extLst>
                <a:ext uri="{FF2B5EF4-FFF2-40B4-BE49-F238E27FC236}">
                  <a16:creationId xmlns:a16="http://schemas.microsoft.com/office/drawing/2014/main" id="{FD404C99-7595-A107-446E-6E1738B41B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868646" cy="6858000"/>
            </a:xfrm>
            <a:prstGeom prst="rect">
              <a:avLst/>
            </a:prstGeom>
          </p:spPr>
        </p:pic>
        <p:pic>
          <p:nvPicPr>
            <p:cNvPr id="14" name="그림 13" descr="스크린샷, 블랙이(가) 표시된 사진&#10;&#10;자동 생성된 설명">
              <a:extLst>
                <a:ext uri="{FF2B5EF4-FFF2-40B4-BE49-F238E27FC236}">
                  <a16:creationId xmlns:a16="http://schemas.microsoft.com/office/drawing/2014/main" id="{AF310F19-F8CB-D2F1-D8FE-338247898E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646" y="0"/>
              <a:ext cx="4868646" cy="6858000"/>
            </a:xfrm>
            <a:prstGeom prst="rect">
              <a:avLst/>
            </a:prstGeom>
          </p:spPr>
        </p:pic>
        <p:pic>
          <p:nvPicPr>
            <p:cNvPr id="15" name="그림 14" descr="스크린샷, 블랙이(가) 표시된 사진&#10;&#10;자동 생성된 설명">
              <a:extLst>
                <a:ext uri="{FF2B5EF4-FFF2-40B4-BE49-F238E27FC236}">
                  <a16:creationId xmlns:a16="http://schemas.microsoft.com/office/drawing/2014/main" id="{E1C37996-734B-7832-093D-5891995B89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82"/>
            <a:stretch/>
          </p:blipFill>
          <p:spPr>
            <a:xfrm>
              <a:off x="9737292" y="0"/>
              <a:ext cx="2454708" cy="6858000"/>
            </a:xfrm>
            <a:prstGeom prst="rect">
              <a:avLst/>
            </a:prstGeom>
          </p:spPr>
        </p:pic>
      </p:grpSp>
      <p:pic>
        <p:nvPicPr>
          <p:cNvPr id="24" name="그림 23" descr="폰트, 그래픽, 그래픽 디자인, 텍스트이(가) 표시된 사진&#10;&#10;자동 생성된 설명">
            <a:extLst>
              <a:ext uri="{FF2B5EF4-FFF2-40B4-BE49-F238E27FC236}">
                <a16:creationId xmlns:a16="http://schemas.microsoft.com/office/drawing/2014/main" id="{275FC3AC-F9C0-AF79-38B4-F93F51BCB8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50" y="416339"/>
            <a:ext cx="1609067" cy="342265"/>
          </a:xfrm>
          <a:prstGeom prst="rect">
            <a:avLst/>
          </a:prstGeom>
        </p:spPr>
      </p:pic>
      <p:pic>
        <p:nvPicPr>
          <p:cNvPr id="2" name="그림 1" descr="호수, 물, 자연, 실루엣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B53F2597-76C9-E3E3-020D-250D03CB4A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8459"/>
            <a:ext cx="3609168" cy="1869541"/>
          </a:xfrm>
          <a:prstGeom prst="rect">
            <a:avLst/>
          </a:prstGeom>
        </p:spPr>
      </p:pic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814AB795-6008-FD4C-6E10-60540E7C2E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790" y="1424356"/>
            <a:ext cx="11622420" cy="5219700"/>
          </a:xfrm>
          <a:prstGeom prst="rect">
            <a:avLst/>
          </a:prstGeom>
        </p:spPr>
        <p:txBody>
          <a:bodyPr anchor="t"/>
          <a:lstStyle>
            <a:lvl1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C00000"/>
              </a:buClr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lvl="0"/>
            <a:r>
              <a:rPr lang="en-US" altLang="ko-KR" dirty="0"/>
              <a:t>Please enter your texts. (Level</a:t>
            </a:r>
            <a:r>
              <a:rPr lang="ko-KR" altLang="en-US" dirty="0"/>
              <a:t> </a:t>
            </a:r>
            <a:r>
              <a:rPr lang="en-US" altLang="ko-KR" dirty="0"/>
              <a:t>1) </a:t>
            </a:r>
          </a:p>
          <a:p>
            <a:pPr lvl="1"/>
            <a:r>
              <a:rPr lang="en-US" altLang="ko-KR" dirty="0"/>
              <a:t>Please enter your texts. (Level 2)</a:t>
            </a:r>
          </a:p>
          <a:p>
            <a:pPr lvl="2"/>
            <a:r>
              <a:rPr lang="en-US" altLang="ko-KR" dirty="0"/>
              <a:t>Please enter your texts.  (Level 3)</a:t>
            </a:r>
          </a:p>
          <a:p>
            <a:pPr lvl="3"/>
            <a:r>
              <a:rPr lang="en-US" altLang="ko-KR" dirty="0"/>
              <a:t>Please enter your texts. (Level 4)</a:t>
            </a:r>
          </a:p>
          <a:p>
            <a:pPr lvl="4"/>
            <a:r>
              <a:rPr lang="en-US" altLang="ko-KR" dirty="0"/>
              <a:t>Please enter your texts. (Level 5)</a:t>
            </a:r>
          </a:p>
          <a:p>
            <a:pPr lvl="5"/>
            <a:r>
              <a:rPr lang="en-US" altLang="ko-KR" dirty="0"/>
              <a:t>Please enter your texts. (Level 6)</a:t>
            </a:r>
          </a:p>
          <a:p>
            <a:pPr lvl="6"/>
            <a:r>
              <a:rPr lang="en-US" altLang="ko-KR" dirty="0"/>
              <a:t>Please enter your texts. (Level 7)</a:t>
            </a:r>
          </a:p>
          <a:p>
            <a:pPr lvl="7"/>
            <a:r>
              <a:rPr lang="en-US" altLang="ko-KR" dirty="0"/>
              <a:t>Please enter your texts. (Level 8)</a:t>
            </a:r>
          </a:p>
          <a:p>
            <a:pPr lvl="8"/>
            <a:r>
              <a:rPr lang="en-US" altLang="ko-KR" dirty="0"/>
              <a:t>Please enter your texts. (Level 9)</a:t>
            </a:r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4"/>
            <a:endParaRPr lang="ko-KR" altLang="en-US" dirty="0"/>
          </a:p>
        </p:txBody>
      </p:sp>
      <p:sp>
        <p:nvSpPr>
          <p:cNvPr id="6" name="제목 3">
            <a:extLst>
              <a:ext uri="{FF2B5EF4-FFF2-40B4-BE49-F238E27FC236}">
                <a16:creationId xmlns:a16="http://schemas.microsoft.com/office/drawing/2014/main" id="{5D2AB0CD-C3D5-8B0B-BC2A-8F6526507B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916" y="334989"/>
            <a:ext cx="8232903" cy="754378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Sub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415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3FB67C19-1BFA-232A-2B13-2A4CDA92F0B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그림 11" descr="스크린샷, 블랙이(가) 표시된 사진&#10;&#10;자동 생성된 설명">
              <a:extLst>
                <a:ext uri="{FF2B5EF4-FFF2-40B4-BE49-F238E27FC236}">
                  <a16:creationId xmlns:a16="http://schemas.microsoft.com/office/drawing/2014/main" id="{FD404C99-7595-A107-446E-6E1738B41B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868646" cy="6858000"/>
            </a:xfrm>
            <a:prstGeom prst="rect">
              <a:avLst/>
            </a:prstGeom>
          </p:spPr>
        </p:pic>
        <p:pic>
          <p:nvPicPr>
            <p:cNvPr id="14" name="그림 13" descr="스크린샷, 블랙이(가) 표시된 사진&#10;&#10;자동 생성된 설명">
              <a:extLst>
                <a:ext uri="{FF2B5EF4-FFF2-40B4-BE49-F238E27FC236}">
                  <a16:creationId xmlns:a16="http://schemas.microsoft.com/office/drawing/2014/main" id="{AF310F19-F8CB-D2F1-D8FE-338247898E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646" y="0"/>
              <a:ext cx="4868646" cy="6858000"/>
            </a:xfrm>
            <a:prstGeom prst="rect">
              <a:avLst/>
            </a:prstGeom>
          </p:spPr>
        </p:pic>
        <p:pic>
          <p:nvPicPr>
            <p:cNvPr id="15" name="그림 14" descr="스크린샷, 블랙이(가) 표시된 사진&#10;&#10;자동 생성된 설명">
              <a:extLst>
                <a:ext uri="{FF2B5EF4-FFF2-40B4-BE49-F238E27FC236}">
                  <a16:creationId xmlns:a16="http://schemas.microsoft.com/office/drawing/2014/main" id="{E1C37996-734B-7832-093D-5891995B89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82"/>
            <a:stretch/>
          </p:blipFill>
          <p:spPr>
            <a:xfrm>
              <a:off x="9737292" y="0"/>
              <a:ext cx="2454708" cy="6858000"/>
            </a:xfrm>
            <a:prstGeom prst="rect">
              <a:avLst/>
            </a:prstGeom>
          </p:spPr>
        </p:pic>
      </p:grpSp>
      <p:pic>
        <p:nvPicPr>
          <p:cNvPr id="24" name="그림 23" descr="폰트, 그래픽, 그래픽 디자인, 텍스트이(가) 표시된 사진&#10;&#10;자동 생성된 설명">
            <a:extLst>
              <a:ext uri="{FF2B5EF4-FFF2-40B4-BE49-F238E27FC236}">
                <a16:creationId xmlns:a16="http://schemas.microsoft.com/office/drawing/2014/main" id="{275FC3AC-F9C0-AF79-38B4-F93F51BCB8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50" y="416339"/>
            <a:ext cx="1609067" cy="342265"/>
          </a:xfrm>
          <a:prstGeom prst="rect">
            <a:avLst/>
          </a:prstGeom>
        </p:spPr>
      </p:pic>
      <p:pic>
        <p:nvPicPr>
          <p:cNvPr id="7" name="그림 6" descr="그래픽, 다채로움, 예술, 만화 영화이(가) 표시된 사진&#10;&#10;자동 생성된 설명">
            <a:extLst>
              <a:ext uri="{FF2B5EF4-FFF2-40B4-BE49-F238E27FC236}">
                <a16:creationId xmlns:a16="http://schemas.microsoft.com/office/drawing/2014/main" id="{6E5E6199-F65D-C67F-F97B-FB0282D72F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692" y="3909544"/>
            <a:ext cx="3696707" cy="3326695"/>
          </a:xfrm>
          <a:prstGeom prst="rect">
            <a:avLst/>
          </a:prstGeom>
        </p:spPr>
      </p:pic>
      <p:sp>
        <p:nvSpPr>
          <p:cNvPr id="2" name="텍스트 개체 틀 2">
            <a:extLst>
              <a:ext uri="{FF2B5EF4-FFF2-40B4-BE49-F238E27FC236}">
                <a16:creationId xmlns:a16="http://schemas.microsoft.com/office/drawing/2014/main" id="{477963A1-3317-F809-8B2A-79AC3F492B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790" y="1424356"/>
            <a:ext cx="11622420" cy="5219700"/>
          </a:xfrm>
          <a:prstGeom prst="rect">
            <a:avLst/>
          </a:prstGeom>
        </p:spPr>
        <p:txBody>
          <a:bodyPr anchor="t"/>
          <a:lstStyle>
            <a:lvl1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C00000"/>
              </a:buClr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lvl="0"/>
            <a:r>
              <a:rPr lang="en-US" altLang="ko-KR" dirty="0"/>
              <a:t>Please enter your texts. (Level</a:t>
            </a:r>
            <a:r>
              <a:rPr lang="ko-KR" altLang="en-US" dirty="0"/>
              <a:t> </a:t>
            </a:r>
            <a:r>
              <a:rPr lang="en-US" altLang="ko-KR" dirty="0"/>
              <a:t>1) </a:t>
            </a:r>
          </a:p>
          <a:p>
            <a:pPr lvl="1"/>
            <a:r>
              <a:rPr lang="en-US" altLang="ko-KR" dirty="0"/>
              <a:t>Please enter your texts. (Level 2)</a:t>
            </a:r>
          </a:p>
          <a:p>
            <a:pPr lvl="2"/>
            <a:r>
              <a:rPr lang="en-US" altLang="ko-KR" dirty="0"/>
              <a:t>Please enter your texts.  (Level 3)</a:t>
            </a:r>
          </a:p>
          <a:p>
            <a:pPr lvl="3"/>
            <a:r>
              <a:rPr lang="en-US" altLang="ko-KR" dirty="0"/>
              <a:t>Please enter your texts. (Level 4)</a:t>
            </a:r>
          </a:p>
          <a:p>
            <a:pPr lvl="4"/>
            <a:r>
              <a:rPr lang="en-US" altLang="ko-KR" dirty="0"/>
              <a:t>Please enter your texts. (Level 5)</a:t>
            </a:r>
          </a:p>
          <a:p>
            <a:pPr lvl="5"/>
            <a:r>
              <a:rPr lang="en-US" altLang="ko-KR" dirty="0"/>
              <a:t>Please enter your texts. (Level 6)</a:t>
            </a:r>
          </a:p>
          <a:p>
            <a:pPr lvl="6"/>
            <a:r>
              <a:rPr lang="en-US" altLang="ko-KR" dirty="0"/>
              <a:t>Please enter your texts. (Level 7)</a:t>
            </a:r>
          </a:p>
          <a:p>
            <a:pPr lvl="7"/>
            <a:r>
              <a:rPr lang="en-US" altLang="ko-KR" dirty="0"/>
              <a:t>Please enter your texts. (Level 8)</a:t>
            </a:r>
          </a:p>
          <a:p>
            <a:pPr lvl="8"/>
            <a:r>
              <a:rPr lang="en-US" altLang="ko-KR" dirty="0"/>
              <a:t>Please enter your texts. (Level 9)</a:t>
            </a:r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4"/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0CF2654B-51BD-216D-F58E-6DA13D227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916" y="334989"/>
            <a:ext cx="8232903" cy="754378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Sub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382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3FB67C19-1BFA-232A-2B13-2A4CDA92F0B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그림 11" descr="스크린샷, 블랙이(가) 표시된 사진&#10;&#10;자동 생성된 설명">
              <a:extLst>
                <a:ext uri="{FF2B5EF4-FFF2-40B4-BE49-F238E27FC236}">
                  <a16:creationId xmlns:a16="http://schemas.microsoft.com/office/drawing/2014/main" id="{FD404C99-7595-A107-446E-6E1738B41B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868646" cy="6858000"/>
            </a:xfrm>
            <a:prstGeom prst="rect">
              <a:avLst/>
            </a:prstGeom>
          </p:spPr>
        </p:pic>
        <p:pic>
          <p:nvPicPr>
            <p:cNvPr id="14" name="그림 13" descr="스크린샷, 블랙이(가) 표시된 사진&#10;&#10;자동 생성된 설명">
              <a:extLst>
                <a:ext uri="{FF2B5EF4-FFF2-40B4-BE49-F238E27FC236}">
                  <a16:creationId xmlns:a16="http://schemas.microsoft.com/office/drawing/2014/main" id="{AF310F19-F8CB-D2F1-D8FE-338247898E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646" y="0"/>
              <a:ext cx="4868646" cy="6858000"/>
            </a:xfrm>
            <a:prstGeom prst="rect">
              <a:avLst/>
            </a:prstGeom>
          </p:spPr>
        </p:pic>
        <p:pic>
          <p:nvPicPr>
            <p:cNvPr id="15" name="그림 14" descr="스크린샷, 블랙이(가) 표시된 사진&#10;&#10;자동 생성된 설명">
              <a:extLst>
                <a:ext uri="{FF2B5EF4-FFF2-40B4-BE49-F238E27FC236}">
                  <a16:creationId xmlns:a16="http://schemas.microsoft.com/office/drawing/2014/main" id="{E1C37996-734B-7832-093D-5891995B89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82"/>
            <a:stretch/>
          </p:blipFill>
          <p:spPr>
            <a:xfrm>
              <a:off x="9737292" y="0"/>
              <a:ext cx="2454708" cy="6858000"/>
            </a:xfrm>
            <a:prstGeom prst="rect">
              <a:avLst/>
            </a:prstGeom>
          </p:spPr>
        </p:pic>
      </p:grpSp>
      <p:pic>
        <p:nvPicPr>
          <p:cNvPr id="24" name="그림 23" descr="폰트, 그래픽, 그래픽 디자인, 텍스트이(가) 표시된 사진&#10;&#10;자동 생성된 설명">
            <a:extLst>
              <a:ext uri="{FF2B5EF4-FFF2-40B4-BE49-F238E27FC236}">
                <a16:creationId xmlns:a16="http://schemas.microsoft.com/office/drawing/2014/main" id="{275FC3AC-F9C0-AF79-38B4-F93F51BCB8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50" y="416339"/>
            <a:ext cx="1609067" cy="342265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D6FF95D4-3AB3-899D-A2B5-33E8DB2A8CDA}"/>
              </a:ext>
            </a:extLst>
          </p:cNvPr>
          <p:cNvSpPr/>
          <p:nvPr userDrawn="1"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113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B0BDE2C5-3AB0-01C7-0CFF-B0D7F330DF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790" y="1424356"/>
            <a:ext cx="11622420" cy="5219700"/>
          </a:xfrm>
          <a:prstGeom prst="rect">
            <a:avLst/>
          </a:prstGeom>
        </p:spPr>
        <p:txBody>
          <a:bodyPr anchor="t"/>
          <a:lstStyle>
            <a:lvl1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C00000"/>
              </a:buClr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lvl="0"/>
            <a:r>
              <a:rPr lang="en-US" altLang="ko-KR" dirty="0"/>
              <a:t>Please enter your texts. (Level</a:t>
            </a:r>
            <a:r>
              <a:rPr lang="ko-KR" altLang="en-US" dirty="0"/>
              <a:t> </a:t>
            </a:r>
            <a:r>
              <a:rPr lang="en-US" altLang="ko-KR" dirty="0"/>
              <a:t>1) </a:t>
            </a:r>
          </a:p>
          <a:p>
            <a:pPr lvl="1"/>
            <a:r>
              <a:rPr lang="en-US" altLang="ko-KR" dirty="0"/>
              <a:t>Please enter your texts. (Level 2)</a:t>
            </a:r>
          </a:p>
          <a:p>
            <a:pPr lvl="2"/>
            <a:r>
              <a:rPr lang="en-US" altLang="ko-KR" dirty="0"/>
              <a:t>Please enter your texts.  (Level 3)</a:t>
            </a:r>
          </a:p>
          <a:p>
            <a:pPr lvl="3"/>
            <a:r>
              <a:rPr lang="en-US" altLang="ko-KR" dirty="0"/>
              <a:t>Please enter your texts. (Level 4)</a:t>
            </a:r>
          </a:p>
          <a:p>
            <a:pPr lvl="4"/>
            <a:r>
              <a:rPr lang="en-US" altLang="ko-KR" dirty="0"/>
              <a:t>Please enter your texts. (Level 5)</a:t>
            </a:r>
          </a:p>
          <a:p>
            <a:pPr lvl="5"/>
            <a:r>
              <a:rPr lang="en-US" altLang="ko-KR" dirty="0"/>
              <a:t>Please enter your texts. (Level 6)</a:t>
            </a:r>
          </a:p>
          <a:p>
            <a:pPr lvl="6"/>
            <a:r>
              <a:rPr lang="en-US" altLang="ko-KR" dirty="0"/>
              <a:t>Please enter your texts. (Level 7)</a:t>
            </a:r>
          </a:p>
          <a:p>
            <a:pPr lvl="7"/>
            <a:r>
              <a:rPr lang="en-US" altLang="ko-KR" dirty="0"/>
              <a:t>Please enter your texts. (Level 8)</a:t>
            </a:r>
          </a:p>
          <a:p>
            <a:pPr lvl="8"/>
            <a:r>
              <a:rPr lang="en-US" altLang="ko-KR" dirty="0"/>
              <a:t>Please enter your texts. (Level 9)</a:t>
            </a:r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4"/>
            <a:endParaRPr lang="ko-KR" altLang="en-US" dirty="0"/>
          </a:p>
        </p:txBody>
      </p:sp>
      <p:sp>
        <p:nvSpPr>
          <p:cNvPr id="6" name="제목 3">
            <a:extLst>
              <a:ext uri="{FF2B5EF4-FFF2-40B4-BE49-F238E27FC236}">
                <a16:creationId xmlns:a16="http://schemas.microsoft.com/office/drawing/2014/main" id="{190A028B-C7AF-9193-1923-CD235864C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916" y="334989"/>
            <a:ext cx="8232903" cy="754378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Sub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513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510D037-00BC-4DA6-8200-799EDEA33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8E534AF-72A1-2B02-7FFF-5DD363157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27CCFE-B06A-5072-6867-3A1CC4712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05C8F6-4371-4BD5-9C29-5ABED14ECD0B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F49264-4EC1-519F-5DBC-B920AB96A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746404E-AC01-B24F-FA3F-7E9E3EB2F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291079-2014-4AF2-914A-FD5BEE4D55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809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67" r:id="rId4"/>
    <p:sldLayoutId id="2147483670" r:id="rId5"/>
    <p:sldLayoutId id="2147483668" r:id="rId6"/>
    <p:sldLayoutId id="2147483662" r:id="rId7"/>
    <p:sldLayoutId id="2147483666" r:id="rId8"/>
    <p:sldLayoutId id="2147483663" r:id="rId9"/>
    <p:sldLayoutId id="2147483669" r:id="rId10"/>
    <p:sldLayoutId id="2147483660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78BC9901-268B-98CB-BE03-DA34299793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부제목 5">
            <a:extLst>
              <a:ext uri="{FF2B5EF4-FFF2-40B4-BE49-F238E27FC236}">
                <a16:creationId xmlns:a16="http://schemas.microsoft.com/office/drawing/2014/main" id="{4DCFB7E6-9BD4-E361-6A84-0EBDFF5551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5029DCA1-D041-EF70-A57E-7BCAAD2960B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0030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7089143A-C010-F1A7-020A-4BB3DC5269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6F5B3C04-64D1-4112-ED85-5556FCAA6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1486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408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B8A6F7-D31C-F9C8-0B59-27CDAA0F0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E9C6A1C-FA06-CA41-5AF1-5EFDA42EA8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C04AA18-56EB-22A4-EA54-C3FBE9D4B12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540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242864E-7BD2-29A4-146D-A265A5BB9E7C}"/>
              </a:ext>
            </a:extLst>
          </p:cNvPr>
          <p:cNvSpPr/>
          <p:nvPr/>
        </p:nvSpPr>
        <p:spPr>
          <a:xfrm>
            <a:off x="504825" y="1951449"/>
            <a:ext cx="10909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I have no actual or potential conflict of interest in relation </a:t>
            </a:r>
          </a:p>
          <a:p>
            <a:pPr algn="ctr"/>
            <a:r>
              <a:rPr lang="en-US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to this lecture/presentation. </a:t>
            </a:r>
          </a:p>
        </p:txBody>
      </p:sp>
    </p:spTree>
    <p:extLst>
      <p:ext uri="{BB962C8B-B14F-4D97-AF65-F5344CB8AC3E}">
        <p14:creationId xmlns:p14="http://schemas.microsoft.com/office/powerpoint/2010/main" val="3606754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8CDF8-5679-9795-FD6A-5E992C52E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0">
            <a:extLst>
              <a:ext uri="{FF2B5EF4-FFF2-40B4-BE49-F238E27FC236}">
                <a16:creationId xmlns:a16="http://schemas.microsoft.com/office/drawing/2014/main" id="{FE7A93AF-4E8B-828C-5007-F9312040B0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557045"/>
              </p:ext>
            </p:extLst>
          </p:nvPr>
        </p:nvGraphicFramePr>
        <p:xfrm>
          <a:off x="552450" y="1528598"/>
          <a:ext cx="11087100" cy="2910051"/>
        </p:xfrm>
        <a:graphic>
          <a:graphicData uri="http://schemas.openxmlformats.org/drawingml/2006/table">
            <a:tbl>
              <a:tblPr/>
              <a:tblGrid>
                <a:gridCol w="468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4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Company Name</a:t>
                      </a:r>
                    </a:p>
                  </a:txBody>
                  <a:tcPr marL="53778" marR="5377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7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altLang="ko-KR" sz="24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Commercial</a:t>
                      </a:r>
                      <a:r>
                        <a:rPr lang="en-GB" altLang="ko-KR" sz="2400" b="0" i="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Interest</a:t>
                      </a:r>
                      <a:endParaRPr lang="en-US" altLang="ko-KR" sz="2400" b="0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778" marR="5377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7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8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Example: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SSS Pharmaceuticals</a:t>
                      </a:r>
                    </a:p>
                  </a:txBody>
                  <a:tcPr marL="53778" marR="5377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Example: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Grant/Research</a:t>
                      </a:r>
                      <a:r>
                        <a:rPr lang="en-US" altLang="ko-KR" sz="2400" baseline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Support</a:t>
                      </a:r>
                      <a:endParaRPr lang="en-US" altLang="ko-KR" sz="24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778" marR="5377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4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778" marR="5377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778" marR="5377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4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778" marR="5377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778" marR="5377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4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778" marR="5377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778" marR="5377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4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778" marR="5377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778" marR="5377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38406FC-125E-0A68-1C6F-3F3462AABA1C}"/>
              </a:ext>
            </a:extLst>
          </p:cNvPr>
          <p:cNvSpPr txBox="1"/>
          <p:nvPr/>
        </p:nvSpPr>
        <p:spPr>
          <a:xfrm>
            <a:off x="463600" y="1023934"/>
            <a:ext cx="8159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Please state all relevant financial relationships below.</a:t>
            </a:r>
          </a:p>
        </p:txBody>
      </p:sp>
    </p:spTree>
    <p:extLst>
      <p:ext uri="{BB962C8B-B14F-4D97-AF65-F5344CB8AC3E}">
        <p14:creationId xmlns:p14="http://schemas.microsoft.com/office/powerpoint/2010/main" val="641630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F8A2E3FE-5F66-B0F8-3A82-AA554868BD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72DBC41A-A42F-EFF5-E4DB-7513F56FF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728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59279AA-81F6-0B83-E1ED-1F6EA41A4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48B0B9B-0EC3-1DAE-D154-411A7D97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4911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842F9A4-FFB5-2850-4C52-536E86C141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322916ED-4451-1682-EAA9-E734DE78A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834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F8BFA43F-FC5E-0F45-75AC-D249288C51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7FC89D6E-8541-5F95-B935-B285DE3C7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4063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752ABDE9-FE04-CDC8-ABAF-1DD63198EE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2C65BD30-BCF3-D1F6-EAC5-E1B5C7AE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9881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39</Words>
  <Application>Microsoft Office PowerPoint</Application>
  <PresentationFormat>와이드스크린</PresentationFormat>
  <Paragraphs>9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5" baseType="lpstr">
      <vt:lpstr>맑은 고딕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이 나라</dc:creator>
  <cp:lastModifiedBy>이 나라</cp:lastModifiedBy>
  <cp:revision>12</cp:revision>
  <dcterms:created xsi:type="dcterms:W3CDTF">2025-02-05T02:02:08Z</dcterms:created>
  <dcterms:modified xsi:type="dcterms:W3CDTF">2025-02-18T01:13:55Z</dcterms:modified>
</cp:coreProperties>
</file>